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F952D-6892-4FAF-916E-1CD92E61B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TestPräsentation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C3D3A0-1251-4BD1-908F-C4D8C2811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 Variantenvergleich</a:t>
            </a:r>
          </a:p>
        </p:txBody>
      </p:sp>
    </p:spTree>
    <p:extLst>
      <p:ext uri="{BB962C8B-B14F-4D97-AF65-F5344CB8AC3E}">
        <p14:creationId xmlns:p14="http://schemas.microsoft.com/office/powerpoint/2010/main" val="393331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5C008-9346-44AF-9764-4C2BBA1D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874B18-42A2-42EC-98A8-BFAC87A1C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Variante1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66EA45-0360-4DD6-A801-337C79CED7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Variante 2</a:t>
            </a:r>
          </a:p>
        </p:txBody>
      </p:sp>
    </p:spTree>
    <p:extLst>
      <p:ext uri="{BB962C8B-B14F-4D97-AF65-F5344CB8AC3E}">
        <p14:creationId xmlns:p14="http://schemas.microsoft.com/office/powerpoint/2010/main" val="326178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0</TotalTime>
  <Words>7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Schaltkreis</vt:lpstr>
      <vt:lpstr>TestPräsentation</vt:lpstr>
      <vt:lpstr>Übersicht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TestPräsentation</dc:title>
  <dc:creator>Ralf Walljes</dc:creator>
  <cp:lastModifiedBy>Ralf Walljes</cp:lastModifiedBy>
  <cp:revision>1</cp:revision>
  <dcterms:created xsi:type="dcterms:W3CDTF">2018-11-05T13:09:37Z</dcterms:created>
  <dcterms:modified xsi:type="dcterms:W3CDTF">2018-11-05T13:12:36Z</dcterms:modified>
</cp:coreProperties>
</file>